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3716000" cx="2438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presProps.xml" Type="http://schemas.openxmlformats.org/officeDocument/2006/relationships/presProps" Id="rId2"/><Relationship Target="slides/slide8.xml" Type="http://schemas.openxmlformats.org/officeDocument/2006/relationships/slide" Id="rId13"/><Relationship Target="theme/theme3.xml" Type="http://schemas.openxmlformats.org/officeDocument/2006/relationships/theme" Id="rId1"/><Relationship Target="slides/slide5.xml" Type="http://schemas.openxmlformats.org/officeDocument/2006/relationships/slide" Id="rId10"/><Relationship Target="slideMasters/slideMaster1.xml" Type="http://schemas.openxmlformats.org/officeDocument/2006/relationships/slideMaster" Id="rId4"/><Relationship Target="slides/slide6.xml" Type="http://schemas.openxmlformats.org/officeDocument/2006/relationships/slide" Id="rId11"/><Relationship Target="tableStyles.xml" Type="http://schemas.openxmlformats.org/officeDocument/2006/relationships/tableStyles" Id="rId3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" name="Shape 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" name="Shape 48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1" name="Shape 1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6" name="Shape 1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" name="Shape 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7" name="Shape 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3" name="Shape 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9" name="Shape 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1" name="Shape 1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7" name="Shape 1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9" name="Shape 1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6" name="Shape 1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Titre vertical et text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title"/>
          </p:nvPr>
        </p:nvSpPr>
        <p:spPr>
          <a:xfrm rot="5400000">
            <a:off y="4468813" x="11982449"/>
            <a:ext cy="3902075" cx="121253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algn="ctr" rtl="0" marL="457200">
              <a:spcBef>
                <a:spcPts val="0"/>
              </a:spcBef>
              <a:spcAft>
                <a:spcPts val="0"/>
              </a:spcAft>
              <a:defRPr/>
            </a:lvl6pPr>
            <a:lvl7pPr algn="ctr" rtl="0" marL="914400">
              <a:spcBef>
                <a:spcPts val="0"/>
              </a:spcBef>
              <a:spcAft>
                <a:spcPts val="0"/>
              </a:spcAft>
              <a:defRPr/>
            </a:lvl7pPr>
            <a:lvl8pPr algn="ctr" rtl="0" marL="1371600">
              <a:spcBef>
                <a:spcPts val="0"/>
              </a:spcBef>
              <a:spcAft>
                <a:spcPts val="0"/>
              </a:spcAft>
              <a:defRPr/>
            </a:lvl8pPr>
            <a:lvl9pPr algn="ctr" rtl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 rot="5400000">
            <a:off y="642144" x="4101306"/>
            <a:ext cy="11555412" cx="121253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indent="-360363" marL="6080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1pPr>
            <a:lvl2pPr algn="l" rtl="0" indent="-360363" marL="10525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2pPr>
            <a:lvl3pPr algn="l" rtl="0" indent="-360363" marL="14970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3pPr>
            <a:lvl4pPr algn="l" rtl="0" indent="-360363" marL="19415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4pPr>
            <a:lvl5pPr algn="l" rtl="0" indent="-360363" marL="23860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5pPr>
            <a:lvl6pPr algn="l" rtl="0" indent="-360363" marL="28432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6pPr>
            <a:lvl7pPr algn="l" rtl="0" indent="-360362" marL="33004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7pPr>
            <a:lvl8pPr algn="l" rtl="0" indent="-360362" marL="37576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8pPr>
            <a:lvl9pPr algn="l" rtl="0" indent="-360362" marL="42148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re et contenu">
    <p:spTree>
      <p:nvGrpSpPr>
        <p:cNvPr id="37" name="Shape 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y="357187" x="4386262"/>
            <a:ext cy="3035300" cx="156098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algn="ctr" rtl="0" marL="457200">
              <a:spcBef>
                <a:spcPts val="0"/>
              </a:spcBef>
              <a:spcAft>
                <a:spcPts val="0"/>
              </a:spcAft>
              <a:defRPr/>
            </a:lvl6pPr>
            <a:lvl7pPr algn="ctr" rtl="0" marL="914400">
              <a:spcBef>
                <a:spcPts val="0"/>
              </a:spcBef>
              <a:spcAft>
                <a:spcPts val="0"/>
              </a:spcAft>
              <a:defRPr/>
            </a:lvl7pPr>
            <a:lvl8pPr algn="ctr" rtl="0" marL="1371600">
              <a:spcBef>
                <a:spcPts val="0"/>
              </a:spcBef>
              <a:spcAft>
                <a:spcPts val="0"/>
              </a:spcAft>
              <a:defRPr/>
            </a:lvl8pPr>
            <a:lvl9pPr algn="ctr" rtl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y="3643312" x="4386262"/>
            <a:ext cy="8839199" cx="156098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indent="-360363" marL="6080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1pPr>
            <a:lvl2pPr algn="l" rtl="0" indent="-360363" marL="10525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2pPr>
            <a:lvl3pPr algn="l" rtl="0" indent="-360363" marL="14970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3pPr>
            <a:lvl4pPr algn="l" rtl="0" indent="-360363" marL="19415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4pPr>
            <a:lvl5pPr algn="l" rtl="0" indent="-360363" marL="23860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5pPr>
            <a:lvl6pPr algn="l" rtl="0" indent="-360363" marL="28432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6pPr>
            <a:lvl7pPr algn="l" rtl="0" indent="-360362" marL="33004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7pPr>
            <a:lvl8pPr algn="l" rtl="0" indent="-360362" marL="37576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8pPr>
            <a:lvl9pPr algn="l" rtl="0" indent="-360362" marL="42148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Diapositive de titre">
    <p:spTree>
      <p:nvGrpSpPr>
        <p:cNvPr id="40" name="Shape 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" name="Shape 41"/>
          <p:cNvSpPr txBox="1"/>
          <p:nvPr>
            <p:ph type="ctrTitle"/>
          </p:nvPr>
        </p:nvSpPr>
        <p:spPr>
          <a:xfrm>
            <a:off y="4260850" x="1828800"/>
            <a:ext cy="2940049" cx="20726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spcAft>
                <a:spcPts val="0"/>
              </a:spcAft>
              <a:defRPr/>
            </a:lvl1pPr>
            <a:lvl2pPr algn="ctr" rtl="0" marR="0" indent="0" marL="0">
              <a:spcBef>
                <a:spcPts val="0"/>
              </a:spcBef>
              <a:spcAft>
                <a:spcPts val="0"/>
              </a:spcAft>
              <a:defRPr/>
            </a:lvl2pPr>
            <a:lvl3pPr algn="ctr" rtl="0" marR="0" indent="0" marL="0">
              <a:spcBef>
                <a:spcPts val="0"/>
              </a:spcBef>
              <a:spcAft>
                <a:spcPts val="0"/>
              </a:spcAft>
              <a:defRPr/>
            </a:lvl3pPr>
            <a:lvl4pPr algn="ctr" rtl="0" marR="0" indent="0" marL="0">
              <a:spcBef>
                <a:spcPts val="0"/>
              </a:spcBef>
              <a:spcAft>
                <a:spcPts val="0"/>
              </a:spcAft>
              <a:defRPr/>
            </a:lvl4pPr>
            <a:lvl5pPr algn="ctr" rtl="0" marR="0" indent="0" marL="0">
              <a:spcBef>
                <a:spcPts val="0"/>
              </a:spcBef>
              <a:spcAft>
                <a:spcPts val="0"/>
              </a:spcAft>
              <a:defRPr/>
            </a:lvl5pPr>
            <a:lvl6pPr algn="ctr" rtl="0" marR="0" indent="0" marL="457200">
              <a:spcBef>
                <a:spcPts val="0"/>
              </a:spcBef>
              <a:spcAft>
                <a:spcPts val="0"/>
              </a:spcAft>
              <a:defRPr/>
            </a:lvl6pPr>
            <a:lvl7pPr algn="ctr" rtl="0" marR="0" indent="0" marL="914400">
              <a:spcBef>
                <a:spcPts val="0"/>
              </a:spcBef>
              <a:spcAft>
                <a:spcPts val="0"/>
              </a:spcAft>
              <a:defRPr/>
            </a:lvl7pPr>
            <a:lvl8pPr algn="ctr" rtl="0" marR="0" indent="0" marL="1371600">
              <a:spcBef>
                <a:spcPts val="0"/>
              </a:spcBef>
              <a:spcAft>
                <a:spcPts val="0"/>
              </a:spcAft>
              <a:defRPr/>
            </a:lvl8pPr>
            <a:lvl9pPr algn="ctr" rtl="0" marR="0" indent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y="7772400" x="3657600"/>
            <a:ext cy="3505200" cx="17068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/>
            </a:lvl1pPr>
            <a:lvl2pPr algn="ctr" rtl="0" marR="0" indent="0" marL="457200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/>
            </a:lvl2pPr>
            <a:lvl3pPr algn="ctr" rtl="0" marR="0" indent="0" marL="914400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/>
            </a:lvl3pPr>
            <a:lvl4pPr algn="ctr" rtl="0" marR="0" indent="0" marL="1371600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/>
            </a:lvl4pPr>
            <a:lvl5pPr algn="ctr" rtl="0" marR="0" indent="0" marL="1828800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/>
            </a:lvl5pPr>
            <a:lvl6pPr algn="ctr" rtl="0" marR="0" indent="0" marL="2286000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/>
            </a:lvl6pPr>
            <a:lvl7pPr algn="ctr" rtl="0" marR="0" indent="0" marL="2743200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/>
            </a:lvl7pPr>
            <a:lvl8pPr algn="ctr" rtl="0" marR="0" indent="0" marL="3200400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/>
            </a:lvl8pPr>
            <a:lvl9pPr algn="ctr" rtl="0" marR="0" indent="0" marL="3657600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re et texte vertical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357187" x="4386262"/>
            <a:ext cy="3035300" cx="156098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algn="ctr" rtl="0" marL="457200">
              <a:spcBef>
                <a:spcPts val="0"/>
              </a:spcBef>
              <a:spcAft>
                <a:spcPts val="0"/>
              </a:spcAft>
              <a:defRPr/>
            </a:lvl6pPr>
            <a:lvl7pPr algn="ctr" rtl="0" marL="914400">
              <a:spcBef>
                <a:spcPts val="0"/>
              </a:spcBef>
              <a:spcAft>
                <a:spcPts val="0"/>
              </a:spcAft>
              <a:defRPr/>
            </a:lvl7pPr>
            <a:lvl8pPr algn="ctr" rtl="0" marL="1371600">
              <a:spcBef>
                <a:spcPts val="0"/>
              </a:spcBef>
              <a:spcAft>
                <a:spcPts val="0"/>
              </a:spcAft>
              <a:defRPr/>
            </a:lvl8pPr>
            <a:lvl9pPr algn="ctr" rtl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 rot="5400000">
            <a:off y="257968" x="7771604"/>
            <a:ext cy="15609887" cx="8839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indent="-360363" marL="6080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1pPr>
            <a:lvl2pPr algn="l" rtl="0" indent="-360363" marL="10525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2pPr>
            <a:lvl3pPr algn="l" rtl="0" indent="-360363" marL="14970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3pPr>
            <a:lvl4pPr algn="l" rtl="0" indent="-360363" marL="19415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4pPr>
            <a:lvl5pPr algn="l" rtl="0" indent="-360363" marL="23860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5pPr>
            <a:lvl6pPr algn="l" rtl="0" indent="-360363" marL="28432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6pPr>
            <a:lvl7pPr algn="l" rtl="0" indent="-360362" marL="33004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7pPr>
            <a:lvl8pPr algn="l" rtl="0" indent="-360362" marL="37576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8pPr>
            <a:lvl9pPr algn="l" rtl="0" indent="-360362" marL="42148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Image avec légende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9601200" x="4779962"/>
            <a:ext cy="1133474" cx="14630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/>
          <p:nvPr>
            <p:ph idx="2" type="pic"/>
          </p:nvPr>
        </p:nvSpPr>
        <p:spPr>
          <a:xfrm>
            <a:off y="1225550" x="4779962"/>
            <a:ext cy="8229600" cx="146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y="10734675" x="4779962"/>
            <a:ext cy="1609725" cx="14630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 indent="0" marL="0">
              <a:spcBef>
                <a:spcPts val="0"/>
              </a:spcBef>
              <a:buFont typeface="Helvetica Neue"/>
              <a:buNone/>
              <a:defRPr/>
            </a:lvl1pPr>
            <a:lvl2pPr rtl="0" indent="0" marL="457200">
              <a:spcBef>
                <a:spcPts val="0"/>
              </a:spcBef>
              <a:buFont typeface="Helvetica Neue"/>
              <a:buNone/>
              <a:defRPr/>
            </a:lvl2pPr>
            <a:lvl3pPr rtl="0" indent="0" marL="914400">
              <a:spcBef>
                <a:spcPts val="0"/>
              </a:spcBef>
              <a:buFont typeface="Helvetica Neue"/>
              <a:buNone/>
              <a:defRPr/>
            </a:lvl3pPr>
            <a:lvl4pPr rtl="0" indent="0" marL="1371600">
              <a:spcBef>
                <a:spcPts val="0"/>
              </a:spcBef>
              <a:buFont typeface="Helvetica Neue"/>
              <a:buNone/>
              <a:defRPr/>
            </a:lvl4pPr>
            <a:lvl5pPr rtl="0" indent="0" marL="1828800">
              <a:spcBef>
                <a:spcPts val="0"/>
              </a:spcBef>
              <a:buFont typeface="Helvetica Neue"/>
              <a:buNone/>
              <a:defRPr/>
            </a:lvl5pPr>
            <a:lvl6pPr rtl="0" indent="0" marL="2286000">
              <a:spcBef>
                <a:spcPts val="0"/>
              </a:spcBef>
              <a:buFont typeface="Helvetica Neue"/>
              <a:buNone/>
              <a:defRPr/>
            </a:lvl6pPr>
            <a:lvl7pPr rtl="0" indent="0" marL="2743200">
              <a:spcBef>
                <a:spcPts val="0"/>
              </a:spcBef>
              <a:buFont typeface="Helvetica Neue"/>
              <a:buNone/>
              <a:defRPr/>
            </a:lvl7pPr>
            <a:lvl8pPr rtl="0" indent="0" marL="3200400">
              <a:spcBef>
                <a:spcPts val="0"/>
              </a:spcBef>
              <a:buFont typeface="Helvetica Neue"/>
              <a:buNone/>
              <a:defRPr/>
            </a:lvl8pPr>
            <a:lvl9pPr rtl="0" indent="0" marL="3657600">
              <a:spcBef>
                <a:spcPts val="0"/>
              </a:spcBef>
              <a:buFont typeface="Helvetica Neue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u avec légende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546100" x="1219200"/>
            <a:ext cy="2324099" cx="8021638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y="546100" x="9532938"/>
            <a:ext cy="11706225" cx="13631861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y="2870200" x="1219200"/>
            <a:ext cy="9382124" cx="8021638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 indent="0" marL="0">
              <a:spcBef>
                <a:spcPts val="0"/>
              </a:spcBef>
              <a:buFont typeface="Helvetica Neue"/>
              <a:buNone/>
              <a:defRPr/>
            </a:lvl1pPr>
            <a:lvl2pPr rtl="0" indent="0" marL="457200">
              <a:spcBef>
                <a:spcPts val="0"/>
              </a:spcBef>
              <a:buFont typeface="Helvetica Neue"/>
              <a:buNone/>
              <a:defRPr/>
            </a:lvl2pPr>
            <a:lvl3pPr rtl="0" indent="0" marL="914400">
              <a:spcBef>
                <a:spcPts val="0"/>
              </a:spcBef>
              <a:buFont typeface="Helvetica Neue"/>
              <a:buNone/>
              <a:defRPr/>
            </a:lvl3pPr>
            <a:lvl4pPr rtl="0" indent="0" marL="1371600">
              <a:spcBef>
                <a:spcPts val="0"/>
              </a:spcBef>
              <a:buFont typeface="Helvetica Neue"/>
              <a:buNone/>
              <a:defRPr/>
            </a:lvl4pPr>
            <a:lvl5pPr rtl="0" indent="0" marL="1828800">
              <a:spcBef>
                <a:spcPts val="0"/>
              </a:spcBef>
              <a:buFont typeface="Helvetica Neue"/>
              <a:buNone/>
              <a:defRPr/>
            </a:lvl5pPr>
            <a:lvl6pPr rtl="0" indent="0" marL="2286000">
              <a:spcBef>
                <a:spcPts val="0"/>
              </a:spcBef>
              <a:buFont typeface="Helvetica Neue"/>
              <a:buNone/>
              <a:defRPr/>
            </a:lvl6pPr>
            <a:lvl7pPr rtl="0" indent="0" marL="2743200">
              <a:spcBef>
                <a:spcPts val="0"/>
              </a:spcBef>
              <a:buFont typeface="Helvetica Neue"/>
              <a:buNone/>
              <a:defRPr/>
            </a:lvl7pPr>
            <a:lvl8pPr rtl="0" indent="0" marL="3200400">
              <a:spcBef>
                <a:spcPts val="0"/>
              </a:spcBef>
              <a:buFont typeface="Helvetica Neue"/>
              <a:buNone/>
              <a:defRPr/>
            </a:lvl8pPr>
            <a:lvl9pPr rtl="0" indent="0" marL="3657600">
              <a:spcBef>
                <a:spcPts val="0"/>
              </a:spcBef>
              <a:buFont typeface="Helvetica Neue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Vide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re seul"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y="357187" x="4386262"/>
            <a:ext cy="3035300" cx="156098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algn="ctr" rtl="0" marL="457200">
              <a:spcBef>
                <a:spcPts val="0"/>
              </a:spcBef>
              <a:spcAft>
                <a:spcPts val="0"/>
              </a:spcAft>
              <a:defRPr/>
            </a:lvl6pPr>
            <a:lvl7pPr algn="ctr" rtl="0" marL="914400">
              <a:spcBef>
                <a:spcPts val="0"/>
              </a:spcBef>
              <a:spcAft>
                <a:spcPts val="0"/>
              </a:spcAft>
              <a:defRPr/>
            </a:lvl7pPr>
            <a:lvl8pPr algn="ctr" rtl="0" marL="1371600">
              <a:spcBef>
                <a:spcPts val="0"/>
              </a:spcBef>
              <a:spcAft>
                <a:spcPts val="0"/>
              </a:spcAft>
              <a:defRPr/>
            </a:lvl8pPr>
            <a:lvl9pPr algn="ctr" rtl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aison">
    <p:spTree>
      <p:nvGrpSpPr>
        <p:cNvPr id="24" name="Shape 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y="549275" x="1219200"/>
            <a:ext cy="2286000" cx="21945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y="3070225" x="1219200"/>
            <a:ext cy="1279525" cx="10774362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 indent="0" marL="0">
              <a:spcBef>
                <a:spcPts val="0"/>
              </a:spcBef>
              <a:buFont typeface="Helvetica Neue"/>
              <a:buNone/>
              <a:defRPr/>
            </a:lvl1pPr>
            <a:lvl2pPr rtl="0" indent="0" marL="457200">
              <a:spcBef>
                <a:spcPts val="0"/>
              </a:spcBef>
              <a:buFont typeface="Helvetica Neue"/>
              <a:buNone/>
              <a:defRPr/>
            </a:lvl2pPr>
            <a:lvl3pPr rtl="0" indent="0" marL="914400">
              <a:spcBef>
                <a:spcPts val="0"/>
              </a:spcBef>
              <a:buFont typeface="Helvetica Neue"/>
              <a:buNone/>
              <a:defRPr/>
            </a:lvl3pPr>
            <a:lvl4pPr rtl="0" indent="0" marL="1371600">
              <a:spcBef>
                <a:spcPts val="0"/>
              </a:spcBef>
              <a:buFont typeface="Helvetica Neue"/>
              <a:buNone/>
              <a:defRPr/>
            </a:lvl4pPr>
            <a:lvl5pPr rtl="0" indent="0" marL="1828800">
              <a:spcBef>
                <a:spcPts val="0"/>
              </a:spcBef>
              <a:buFont typeface="Helvetica Neue"/>
              <a:buNone/>
              <a:defRPr/>
            </a:lvl5pPr>
            <a:lvl6pPr rtl="0" indent="0" marL="2286000">
              <a:spcBef>
                <a:spcPts val="0"/>
              </a:spcBef>
              <a:buFont typeface="Helvetica Neue"/>
              <a:buNone/>
              <a:defRPr/>
            </a:lvl6pPr>
            <a:lvl7pPr rtl="0" indent="0" marL="2743200">
              <a:spcBef>
                <a:spcPts val="0"/>
              </a:spcBef>
              <a:buFont typeface="Helvetica Neue"/>
              <a:buNone/>
              <a:defRPr/>
            </a:lvl7pPr>
            <a:lvl8pPr rtl="0" indent="0" marL="3200400">
              <a:spcBef>
                <a:spcPts val="0"/>
              </a:spcBef>
              <a:buFont typeface="Helvetica Neue"/>
              <a:buNone/>
              <a:defRPr/>
            </a:lvl8pPr>
            <a:lvl9pPr rtl="0" indent="0" marL="3657600">
              <a:spcBef>
                <a:spcPts val="0"/>
              </a:spcBef>
              <a:buFont typeface="Helvetica Neue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y="4349750" x="1219200"/>
            <a:ext cy="7902575" cx="10774362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3" type="body"/>
          </p:nvPr>
        </p:nvSpPr>
        <p:spPr>
          <a:xfrm>
            <a:off y="3070225" x="12387263"/>
            <a:ext cy="1279525" cx="1077753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 indent="0" marL="0">
              <a:spcBef>
                <a:spcPts val="0"/>
              </a:spcBef>
              <a:buFont typeface="Helvetica Neue"/>
              <a:buNone/>
              <a:defRPr/>
            </a:lvl1pPr>
            <a:lvl2pPr rtl="0" indent="0" marL="457200">
              <a:spcBef>
                <a:spcPts val="0"/>
              </a:spcBef>
              <a:buFont typeface="Helvetica Neue"/>
              <a:buNone/>
              <a:defRPr/>
            </a:lvl2pPr>
            <a:lvl3pPr rtl="0" indent="0" marL="914400">
              <a:spcBef>
                <a:spcPts val="0"/>
              </a:spcBef>
              <a:buFont typeface="Helvetica Neue"/>
              <a:buNone/>
              <a:defRPr/>
            </a:lvl3pPr>
            <a:lvl4pPr rtl="0" indent="0" marL="1371600">
              <a:spcBef>
                <a:spcPts val="0"/>
              </a:spcBef>
              <a:buFont typeface="Helvetica Neue"/>
              <a:buNone/>
              <a:defRPr/>
            </a:lvl4pPr>
            <a:lvl5pPr rtl="0" indent="0" marL="1828800">
              <a:spcBef>
                <a:spcPts val="0"/>
              </a:spcBef>
              <a:buFont typeface="Helvetica Neue"/>
              <a:buNone/>
              <a:defRPr/>
            </a:lvl5pPr>
            <a:lvl6pPr rtl="0" indent="0" marL="2286000">
              <a:spcBef>
                <a:spcPts val="0"/>
              </a:spcBef>
              <a:buFont typeface="Helvetica Neue"/>
              <a:buNone/>
              <a:defRPr/>
            </a:lvl6pPr>
            <a:lvl7pPr rtl="0" indent="0" marL="2743200">
              <a:spcBef>
                <a:spcPts val="0"/>
              </a:spcBef>
              <a:buFont typeface="Helvetica Neue"/>
              <a:buNone/>
              <a:defRPr/>
            </a:lvl7pPr>
            <a:lvl8pPr rtl="0" indent="0" marL="3200400">
              <a:spcBef>
                <a:spcPts val="0"/>
              </a:spcBef>
              <a:buFont typeface="Helvetica Neue"/>
              <a:buNone/>
              <a:defRPr/>
            </a:lvl8pPr>
            <a:lvl9pPr rtl="0" indent="0" marL="3657600">
              <a:spcBef>
                <a:spcPts val="0"/>
              </a:spcBef>
              <a:buFont typeface="Helvetica Neue"/>
              <a:buNone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4" type="body"/>
          </p:nvPr>
        </p:nvSpPr>
        <p:spPr>
          <a:xfrm>
            <a:off y="4349750" x="12387263"/>
            <a:ext cy="7902575" cx="1077753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Deux contenus">
    <p:spTree>
      <p:nvGrpSpPr>
        <p:cNvPr id="30" name="Shape 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y="357187" x="4386262"/>
            <a:ext cy="3035300" cx="156098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algn="ctr" rtl="0" marL="457200">
              <a:spcBef>
                <a:spcPts val="0"/>
              </a:spcBef>
              <a:spcAft>
                <a:spcPts val="0"/>
              </a:spcAft>
              <a:defRPr/>
            </a:lvl6pPr>
            <a:lvl7pPr algn="ctr" rtl="0" marL="914400">
              <a:spcBef>
                <a:spcPts val="0"/>
              </a:spcBef>
              <a:spcAft>
                <a:spcPts val="0"/>
              </a:spcAft>
              <a:defRPr/>
            </a:lvl7pPr>
            <a:lvl8pPr algn="ctr" rtl="0" marL="1371600">
              <a:spcBef>
                <a:spcPts val="0"/>
              </a:spcBef>
              <a:spcAft>
                <a:spcPts val="0"/>
              </a:spcAft>
              <a:defRPr/>
            </a:lvl8pPr>
            <a:lvl9pPr algn="ctr" rtl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y="3643312" x="4386262"/>
            <a:ext cy="8839199" cx="772794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y="3643312" x="12266613"/>
            <a:ext cy="8839199" cx="772953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En-tête de section">
    <p:spTree>
      <p:nvGrpSpPr>
        <p:cNvPr id="34" name="Shape 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y="8813800" x="1925638"/>
            <a:ext cy="2724150" cx="20726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y="5813425" x="1925638"/>
            <a:ext cy="3000375" cx="20726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 indent="0" marL="0">
              <a:spcBef>
                <a:spcPts val="0"/>
              </a:spcBef>
              <a:buFont typeface="Helvetica Neue"/>
              <a:buNone/>
              <a:defRPr/>
            </a:lvl1pPr>
            <a:lvl2pPr rtl="0" indent="0" marL="457200">
              <a:spcBef>
                <a:spcPts val="0"/>
              </a:spcBef>
              <a:buFont typeface="Helvetica Neue"/>
              <a:buNone/>
              <a:defRPr/>
            </a:lvl2pPr>
            <a:lvl3pPr rtl="0" indent="0" marL="914400">
              <a:spcBef>
                <a:spcPts val="0"/>
              </a:spcBef>
              <a:buFont typeface="Helvetica Neue"/>
              <a:buNone/>
              <a:defRPr/>
            </a:lvl3pPr>
            <a:lvl4pPr rtl="0" indent="0" marL="1371600">
              <a:spcBef>
                <a:spcPts val="0"/>
              </a:spcBef>
              <a:buFont typeface="Helvetica Neue"/>
              <a:buNone/>
              <a:defRPr/>
            </a:lvl4pPr>
            <a:lvl5pPr rtl="0" indent="0" marL="1828800">
              <a:spcBef>
                <a:spcPts val="0"/>
              </a:spcBef>
              <a:buFont typeface="Helvetica Neue"/>
              <a:buNone/>
              <a:defRPr/>
            </a:lvl5pPr>
            <a:lvl6pPr rtl="0" indent="0" marL="2286000">
              <a:spcBef>
                <a:spcPts val="0"/>
              </a:spcBef>
              <a:buFont typeface="Helvetica Neue"/>
              <a:buNone/>
              <a:defRPr/>
            </a:lvl6pPr>
            <a:lvl7pPr rtl="0" indent="0" marL="2743200">
              <a:spcBef>
                <a:spcPts val="0"/>
              </a:spcBef>
              <a:buFont typeface="Helvetica Neue"/>
              <a:buNone/>
              <a:defRPr/>
            </a:lvl7pPr>
            <a:lvl8pPr rtl="0" indent="0" marL="3200400">
              <a:spcBef>
                <a:spcPts val="0"/>
              </a:spcBef>
              <a:buFont typeface="Helvetica Neue"/>
              <a:buNone/>
              <a:defRPr/>
            </a:lvl8pPr>
            <a:lvl9pPr rtl="0" indent="0" marL="3657600">
              <a:spcBef>
                <a:spcPts val="0"/>
              </a:spcBef>
              <a:buFont typeface="Helvetica Neue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2"/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10.xml" Type="http://schemas.openxmlformats.org/officeDocument/2006/relationships/slideLayout" Id="rId10"/><Relationship Target="../slideLayouts/slideLayout4.xml" Type="http://schemas.openxmlformats.org/officeDocument/2006/relationships/slideLayout" Id="rId4"/><Relationship Target="../slideLayouts/slideLayout11.xml" Type="http://schemas.openxmlformats.org/officeDocument/2006/relationships/slideLayout" Id="rId11"/><Relationship Target="../slideLayouts/slideLayout3.xml" Type="http://schemas.openxmlformats.org/officeDocument/2006/relationships/slideLayout" Id="rId3"/><Relationship Target="../slideLayouts/slideLayout9.xml" Type="http://schemas.openxmlformats.org/officeDocument/2006/relationships/slideLayout" Id="rId9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slideLayouts/slideLayout8.xml" Type="http://schemas.openxmlformats.org/officeDocument/2006/relationships/slideLayout" Id="rId8"/><Relationship Target="../slideLayouts/slideLayout7.xml" Type="http://schemas.openxmlformats.org/officeDocument/2006/relationships/slideLayout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357187" x="4386262"/>
            <a:ext cy="3035300" cx="156098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spcAft>
                <a:spcPts val="0"/>
              </a:spcAft>
              <a:defRPr/>
            </a:lvl1pPr>
            <a:lvl2pPr algn="ctr" rtl="0" marR="0" indent="0" marL="0">
              <a:spcBef>
                <a:spcPts val="0"/>
              </a:spcBef>
              <a:spcAft>
                <a:spcPts val="0"/>
              </a:spcAft>
              <a:defRPr/>
            </a:lvl2pPr>
            <a:lvl3pPr algn="ctr" rtl="0" marR="0" indent="0" marL="0">
              <a:spcBef>
                <a:spcPts val="0"/>
              </a:spcBef>
              <a:spcAft>
                <a:spcPts val="0"/>
              </a:spcAft>
              <a:defRPr/>
            </a:lvl3pPr>
            <a:lvl4pPr algn="ctr" rtl="0" marR="0" indent="0" marL="0">
              <a:spcBef>
                <a:spcPts val="0"/>
              </a:spcBef>
              <a:spcAft>
                <a:spcPts val="0"/>
              </a:spcAft>
              <a:defRPr/>
            </a:lvl4pPr>
            <a:lvl5pPr algn="ctr" rtl="0" marR="0" indent="0" marL="0">
              <a:spcBef>
                <a:spcPts val="0"/>
              </a:spcBef>
              <a:spcAft>
                <a:spcPts val="0"/>
              </a:spcAft>
              <a:defRPr/>
            </a:lvl5pPr>
            <a:lvl6pPr algn="ctr" rtl="0" marR="0" indent="0" marL="457200">
              <a:spcBef>
                <a:spcPts val="0"/>
              </a:spcBef>
              <a:spcAft>
                <a:spcPts val="0"/>
              </a:spcAft>
              <a:defRPr/>
            </a:lvl6pPr>
            <a:lvl7pPr algn="ctr" rtl="0" marR="0" indent="0" marL="914400">
              <a:spcBef>
                <a:spcPts val="0"/>
              </a:spcBef>
              <a:spcAft>
                <a:spcPts val="0"/>
              </a:spcAft>
              <a:defRPr/>
            </a:lvl7pPr>
            <a:lvl8pPr algn="ctr" rtl="0" marR="0" indent="0" marL="1371600">
              <a:spcBef>
                <a:spcPts val="0"/>
              </a:spcBef>
              <a:spcAft>
                <a:spcPts val="0"/>
              </a:spcAft>
              <a:defRPr/>
            </a:lvl8pPr>
            <a:lvl9pPr algn="ctr" rtl="0" marR="0" indent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3643312" x="4386262"/>
            <a:ext cy="8839199" cx="156098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-360363" marL="6080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1pPr>
            <a:lvl2pPr algn="l" rtl="0" marR="0" indent="-360363" marL="10525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2pPr>
            <a:lvl3pPr algn="l" rtl="0" marR="0" indent="-360363" marL="14970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3pPr>
            <a:lvl4pPr algn="l" rtl="0" marR="0" indent="-360363" marL="19415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4pPr>
            <a:lvl5pPr algn="l" rtl="0" marR="0" indent="-360363" marL="23860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5pPr>
            <a:lvl6pPr algn="l" rtl="0" marR="0" indent="-360363" marL="28432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6pPr>
            <a:lvl7pPr algn="l" rtl="0" marR="0" indent="-360362" marL="33004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7pPr>
            <a:lvl8pPr algn="l" rtl="0" marR="0" indent="-360362" marL="37576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8pPr>
            <a:lvl9pPr algn="l" rtl="0" marR="0" indent="-360362" marL="4214813"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0.xml" Type="http://schemas.openxmlformats.org/officeDocument/2006/relationships/slideLayout" Id="rId1"/><Relationship Target="../media/image01.jp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10.xml" Type="http://schemas.openxmlformats.org/officeDocument/2006/relationships/slideLayout" Id="rId1"/><Relationship Target="../media/image28.jp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10.xml" Type="http://schemas.openxmlformats.org/officeDocument/2006/relationships/slideLayout" Id="rId1"/><Relationship Target="../media/image33.jp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10.xml" Type="http://schemas.openxmlformats.org/officeDocument/2006/relationships/slideLayout" Id="rId1"/></Relationships>
</file>

<file path=ppt/slides/_rels/slide3.xml.rels><?xml version="1.0" encoding="UTF-8" standalone="yes"?><Relationships xmlns="http://schemas.openxmlformats.org/package/2006/relationships"><Relationship Target="../media/image13.jpg" Type="http://schemas.openxmlformats.org/officeDocument/2006/relationships/image" Id="rId19"/><Relationship Target="../media/image15.jpg" Type="http://schemas.openxmlformats.org/officeDocument/2006/relationships/image" Id="rId18"/><Relationship Target="../media/image11.jpg" Type="http://schemas.openxmlformats.org/officeDocument/2006/relationships/image" Id="rId17"/><Relationship Target="../media/image18.jpg" Type="http://schemas.openxmlformats.org/officeDocument/2006/relationships/image" Id="rId16"/><Relationship Target="../media/image10.jpg" Type="http://schemas.openxmlformats.org/officeDocument/2006/relationships/image" Id="rId15"/><Relationship Target="../media/image09.jpg" Type="http://schemas.openxmlformats.org/officeDocument/2006/relationships/image" Id="rId14"/><Relationship Target="../media/image23.jpg" Type="http://schemas.openxmlformats.org/officeDocument/2006/relationships/image" Id="rId21"/><Relationship Target="../notesSlides/notesSlide3.xml" Type="http://schemas.openxmlformats.org/officeDocument/2006/relationships/notesSlide" Id="rId2"/><Relationship Target="../media/image05.jpg" Type="http://schemas.openxmlformats.org/officeDocument/2006/relationships/image" Id="rId12"/><Relationship Target="../media/image16.jpg" Type="http://schemas.openxmlformats.org/officeDocument/2006/relationships/image" Id="rId22"/><Relationship Target="../media/image04.jpg" Type="http://schemas.openxmlformats.org/officeDocument/2006/relationships/image" Id="rId13"/><Relationship Target="../slideLayouts/slideLayout10.xml" Type="http://schemas.openxmlformats.org/officeDocument/2006/relationships/slideLayout" Id="rId1"/><Relationship Target="../media/image12.jpg" Type="http://schemas.openxmlformats.org/officeDocument/2006/relationships/image" Id="rId4"/><Relationship Target="../media/image19.jpg" Type="http://schemas.openxmlformats.org/officeDocument/2006/relationships/image" Id="rId10"/><Relationship Target="../media/image14.png" Type="http://schemas.openxmlformats.org/officeDocument/2006/relationships/image" Id="rId3"/><Relationship Target="../media/image03.jpg" Type="http://schemas.openxmlformats.org/officeDocument/2006/relationships/image" Id="rId11"/><Relationship Target="../media/image34.png" Type="http://schemas.openxmlformats.org/officeDocument/2006/relationships/image" Id="rId20"/><Relationship Target="../media/image02.jpg" Type="http://schemas.openxmlformats.org/officeDocument/2006/relationships/image" Id="rId9"/><Relationship Target="../media/image08.jpg" Type="http://schemas.openxmlformats.org/officeDocument/2006/relationships/image" Id="rId6"/><Relationship Target="../media/image07.jpg" Type="http://schemas.openxmlformats.org/officeDocument/2006/relationships/image" Id="rId5"/><Relationship Target="../media/image00.jpg" Type="http://schemas.openxmlformats.org/officeDocument/2006/relationships/image" Id="rId8"/><Relationship Target="../media/image06.jpg" Type="http://schemas.openxmlformats.org/officeDocument/2006/relationships/image" Id="rId7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10.xml" Type="http://schemas.openxmlformats.org/officeDocument/2006/relationships/slideLayout" Id="rId1"/><Relationship Target="../media/image26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10.xml" Type="http://schemas.openxmlformats.org/officeDocument/2006/relationships/slideLayout" Id="rId1"/><Relationship Target="../media/image29.jp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10.xml" Type="http://schemas.openxmlformats.org/officeDocument/2006/relationships/slideLayout" Id="rId1"/><Relationship Target="../media/image20.png" Type="http://schemas.openxmlformats.org/officeDocument/2006/relationships/image" Id="rId4"/><Relationship Target="../media/image17.png" Type="http://schemas.openxmlformats.org/officeDocument/2006/relationships/image" Id="rId3"/><Relationship Target="../media/image22.png" Type="http://schemas.openxmlformats.org/officeDocument/2006/relationships/image" Id="rId6"/><Relationship Target="../media/image21.png" Type="http://schemas.openxmlformats.org/officeDocument/2006/relationships/image" Id="rId5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10.xml" Type="http://schemas.openxmlformats.org/officeDocument/2006/relationships/slideLayout" Id="rId1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10.xml" Type="http://schemas.openxmlformats.org/officeDocument/2006/relationships/slideLayout" Id="rId1"/><Relationship Target="../media/image25.png" Type="http://schemas.openxmlformats.org/officeDocument/2006/relationships/image" Id="rId4"/><Relationship Target="../media/image24.png" Type="http://schemas.openxmlformats.org/officeDocument/2006/relationships/image" Id="rId3"/><Relationship Target="../media/image30.png" Type="http://schemas.openxmlformats.org/officeDocument/2006/relationships/image" Id="rId6"/><Relationship Target="../media/image35.png" Type="http://schemas.openxmlformats.org/officeDocument/2006/relationships/image" Id="rId5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10.xml" Type="http://schemas.openxmlformats.org/officeDocument/2006/relationships/slideLayout" Id="rId1"/><Relationship Target="../media/image31.jpg" Type="http://schemas.openxmlformats.org/officeDocument/2006/relationships/image" Id="rId4"/><Relationship Target="../media/image27.jpg" Type="http://schemas.openxmlformats.org/officeDocument/2006/relationships/image" Id="rId3"/><Relationship Target="../media/image32.jpg" Type="http://schemas.openxmlformats.org/officeDocument/2006/relationships/image" Id="rId5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4" name="Shape 44"/>
          <p:cNvPicPr preferRelativeResize="0"/>
          <p:nvPr/>
        </p:nvPicPr>
        <p:blipFill rotWithShape="1">
          <a:blip r:embed="rId3"/>
          <a:srcRect t="0" b="0" r="0" l="0"/>
          <a:stretch/>
        </p:blipFill>
        <p:spPr>
          <a:xfrm>
            <a:off y="-4763" x="-850900"/>
            <a:ext cy="13960475" cx="271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/>
          <p:nvPr>
            <p:ph type="title"/>
          </p:nvPr>
        </p:nvSpPr>
        <p:spPr>
          <a:xfrm>
            <a:off y="1658936" x="4833937"/>
            <a:ext cy="4643437" cx="14716125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r>
              <a:rPr strike="noStrike" u="none" b="1" cap="none" baseline="0" sz="13000" lang="en-US" i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Panoreyes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y="6343650" x="4833937"/>
            <a:ext cy="1589087" cx="14716125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r>
              <a:rPr strike="noStrike" u="none" b="0" cap="none" baseline="0" sz="5000" lang="en-US" i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People powered culture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30" name="Shape 13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518550" x="1999825"/>
            <a:ext cy="12357025" cx="198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35" name="Shape 1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987675" x="6671150"/>
            <a:ext cy="10237800" cx="102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" name="Shape 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y="5764212" x="7407275"/>
            <a:ext cy="2185986" cx="9567862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r>
              <a:rPr strike="noStrike" u="none" b="1" cap="none" baseline="0" sz="11200" lang="en-US" i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Good morning.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55" name="Shape 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56" name="Shape 56"/>
          <p:cNvPicPr preferRelativeResize="0"/>
          <p:nvPr/>
        </p:nvPicPr>
        <p:blipFill rotWithShape="1">
          <a:blip r:embed="rId3"/>
          <a:srcRect t="0" b="0" r="0" l="0"/>
          <a:stretch/>
        </p:blipFill>
        <p:spPr>
          <a:xfrm>
            <a:off y="3648075" x="17089437"/>
            <a:ext cy="3903663" cx="598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 rotWithShape="1">
          <a:blip r:embed="rId4"/>
          <a:srcRect t="0" b="0" r="0" l="0"/>
          <a:stretch/>
        </p:blipFill>
        <p:spPr>
          <a:xfrm>
            <a:off y="-198783" x="13331451"/>
            <a:ext cy="4244975" cx="282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5"/>
          <a:srcRect t="0" b="0" r="0" l="0"/>
          <a:stretch/>
        </p:blipFill>
        <p:spPr>
          <a:xfrm>
            <a:off y="7316788" x="18022887"/>
            <a:ext cy="3822700" cx="637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6"/>
          <a:srcRect t="0" b="0" r="0" l="0"/>
          <a:stretch/>
        </p:blipFill>
        <p:spPr>
          <a:xfrm>
            <a:off y="4229100" x="21880512"/>
            <a:ext cy="3687763" cx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 rotWithShape="1">
          <a:blip r:embed="rId7"/>
          <a:srcRect t="0" b="0" r="0" l="0"/>
          <a:stretch/>
        </p:blipFill>
        <p:spPr>
          <a:xfrm>
            <a:off y="-54767" x="16152439"/>
            <a:ext cy="3888432" cx="5847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8"/>
          <a:srcRect t="0" b="0" r="0" l="0"/>
          <a:stretch/>
        </p:blipFill>
        <p:spPr>
          <a:xfrm>
            <a:off y="-63500" x="8899525"/>
            <a:ext cy="6935787" cx="44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 rotWithShape="1">
          <a:blip r:embed="rId9"/>
          <a:srcRect t="0" b="0" r="0" l="0"/>
          <a:stretch/>
        </p:blipFill>
        <p:spPr>
          <a:xfrm>
            <a:off y="-26988" x="3051175"/>
            <a:ext cy="4244975" cx="637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 rotWithShape="1">
          <a:blip r:embed="rId10"/>
          <a:srcRect t="0" b="0" r="0" l="0"/>
          <a:stretch/>
        </p:blipFill>
        <p:spPr>
          <a:xfrm>
            <a:off y="0" x="-58738"/>
            <a:ext cy="5903912" cx="312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 rotWithShape="1">
          <a:blip r:embed="rId11"/>
          <a:srcRect t="0" b="0" r="0" l="0"/>
          <a:stretch/>
        </p:blipFill>
        <p:spPr>
          <a:xfrm>
            <a:off y="5902325" x="6180137"/>
            <a:ext cy="4530724" cx="805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12"/>
          <a:srcRect t="0" b="0" r="0" l="0"/>
          <a:stretch/>
        </p:blipFill>
        <p:spPr>
          <a:xfrm>
            <a:off y="-57150" x="21539200"/>
            <a:ext cy="4305299" cx="33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 rotWithShape="1">
          <a:blip r:embed="rId13"/>
          <a:srcRect t="0" b="0" r="0" l="0"/>
          <a:stretch/>
        </p:blipFill>
        <p:spPr>
          <a:xfrm>
            <a:off y="7048500" x="2662238"/>
            <a:ext cy="3376612" cx="5059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14"/>
          <a:srcRect t="0" b="0" r="0" l="0"/>
          <a:stretch/>
        </p:blipFill>
        <p:spPr>
          <a:xfrm>
            <a:off y="10074275" x="-153988"/>
            <a:ext cy="3654425" cx="645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15"/>
          <a:srcRect t="0" b="0" r="0" l="0"/>
          <a:stretch/>
        </p:blipFill>
        <p:spPr>
          <a:xfrm>
            <a:off y="10434638" x="19378612"/>
            <a:ext cy="3903661" cx="58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16"/>
          <a:srcRect t="0" b="0" r="0" l="0"/>
          <a:stretch/>
        </p:blipFill>
        <p:spPr>
          <a:xfrm>
            <a:off y="9998075" x="15479712"/>
            <a:ext cy="5694362" cx="4627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17"/>
          <a:srcRect t="0" b="0" r="0" l="0"/>
          <a:stretch/>
        </p:blipFill>
        <p:spPr>
          <a:xfrm>
            <a:off y="5835650" x="-101600"/>
            <a:ext cy="4246563" cx="318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 rotWithShape="1">
          <a:blip r:embed="rId18"/>
          <a:srcRect t="0" b="0" r="0" l="0"/>
          <a:stretch/>
        </p:blipFill>
        <p:spPr>
          <a:xfrm>
            <a:off y="4217987" x="3087688"/>
            <a:ext cy="3436936" cx="5916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19"/>
          <a:srcRect t="0" b="0" r="0" l="0"/>
          <a:stretch/>
        </p:blipFill>
        <p:spPr>
          <a:xfrm>
            <a:off y="10402888" x="6297612"/>
            <a:ext cy="3378200" cx="60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20"/>
          <a:srcRect t="0" b="0" r="0" l="0"/>
          <a:stretch/>
        </p:blipFill>
        <p:spPr>
          <a:xfrm>
            <a:off y="10175875" x="12196763"/>
            <a:ext cy="4889500" cx="3389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21"/>
          <a:srcRect t="0" b="0" r="0" l="0"/>
          <a:stretch/>
        </p:blipFill>
        <p:spPr>
          <a:xfrm>
            <a:off y="3060700" x="13085763"/>
            <a:ext cy="3687763" cx="491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 rotWithShape="1">
          <a:blip r:embed="rId22"/>
          <a:srcRect t="0" b="0" r="0" l="0"/>
          <a:stretch/>
        </p:blipFill>
        <p:spPr>
          <a:xfrm>
            <a:off y="6196012" x="14163675"/>
            <a:ext cy="3976687" cx="397668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y="5562600" x="5854700"/>
            <a:ext cy="3076574" cx="13077824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r>
              <a:rPr strike="noStrike" u="none" b="1" cap="none" baseline="0" sz="20000" lang="en-US" i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Pop culture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y="6661150" x="4832350"/>
            <a:ext cy="1631950" cx="14716125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r>
              <a:rPr strike="noStrike" u="none" b="0" cap="none" baseline="0" sz="8000" lang="en-US" i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« panorama » + « eyes »</a:t>
            </a: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3"/>
          <a:srcRect t="0" b="0" r="0" l="0"/>
          <a:stretch/>
        </p:blipFill>
        <p:spPr>
          <a:xfrm>
            <a:off y="-739775" x="6708775"/>
            <a:ext cy="8058149" cx="10964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3"/>
          <a:srcRect t="0" b="0" r="0" l="0"/>
          <a:stretch/>
        </p:blipFill>
        <p:spPr>
          <a:xfrm>
            <a:off y="0" x="0"/>
            <a:ext cy="13716000" cx="243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>
            <p:ph type="title"/>
          </p:nvPr>
        </p:nvSpPr>
        <p:spPr>
          <a:xfrm>
            <a:off y="5707062" x="6281737"/>
            <a:ext cy="2300286" cx="11818937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r>
              <a:rPr strike="noStrike" u="none" b="1" cap="none" baseline="0" sz="11700" lang="en-US" i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« The big picture »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93" name="Shape 93"/>
          <p:cNvPicPr preferRelativeResize="0"/>
          <p:nvPr/>
        </p:nvPicPr>
        <p:blipFill rotWithShape="1">
          <a:blip r:embed="rId3"/>
          <a:srcRect t="0" b="0" r="0" l="0"/>
          <a:stretch/>
        </p:blipFill>
        <p:spPr>
          <a:xfrm>
            <a:off y="7253311" x="12375925"/>
            <a:ext cy="2412999" cx="241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4"/>
          <a:srcRect t="0" b="0" r="0" l="0"/>
          <a:stretch/>
        </p:blipFill>
        <p:spPr>
          <a:xfrm>
            <a:off y="3724919" x="12375925"/>
            <a:ext cy="2412999" cx="241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5"/>
          <a:srcRect t="0" b="0" r="0" l="0"/>
          <a:stretch/>
        </p:blipFill>
        <p:spPr>
          <a:xfrm>
            <a:off y="7253311" x="5031110"/>
            <a:ext cy="2412999" cx="241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6"/>
          <a:srcRect t="0" b="0" r="0" l="0"/>
          <a:stretch/>
        </p:blipFill>
        <p:spPr>
          <a:xfrm>
            <a:off y="3724919" x="5031110"/>
            <a:ext cy="2412999" cx="2412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y="7842250" x="15240000"/>
            <a:ext cy="1235074" cx="3937000"/>
          </a:xfrm>
          <a:prstGeom prst="rect">
            <a:avLst/>
          </a:prstGeom>
          <a:noFill/>
          <a:ln>
            <a:noFill/>
          </a:ln>
        </p:spPr>
        <p:txBody>
          <a:bodyPr bIns="71425" rIns="71425" lIns="71425" tIns="71425" anchor="ctr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ct val="25000"/>
              <a:buFont typeface="Helvetica Neue"/>
              <a:buNone/>
            </a:pPr>
            <a:r>
              <a:rPr strike="noStrike" u="none" b="1" cap="none" baseline="0" sz="4000" lang="en-US" i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Raphaël Martin</a:t>
            </a:r>
          </a:p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ct val="25000"/>
              <a:buFont typeface="Helvetica Neue"/>
              <a:buNone/>
            </a:pPr>
            <a:r>
              <a:rPr strike="noStrike" u="none" b="0" cap="none" baseline="0" sz="3200" lang="en-US" i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manager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y="4537075" x="15778162"/>
            <a:ext cy="1235074" cx="2927350"/>
          </a:xfrm>
          <a:prstGeom prst="rect">
            <a:avLst/>
          </a:prstGeom>
          <a:noFill/>
          <a:ln>
            <a:noFill/>
          </a:ln>
        </p:spPr>
        <p:txBody>
          <a:bodyPr bIns="71425" rIns="71425" lIns="71425" tIns="71425" anchor="ctr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ct val="25000"/>
              <a:buFont typeface="Helvetica Neue"/>
              <a:buNone/>
            </a:pPr>
            <a:r>
              <a:rPr strike="noStrike" u="none" b="1" cap="none" baseline="0" sz="4000" lang="en-US" i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Léa Livran</a:t>
            </a:r>
          </a:p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ct val="25000"/>
              <a:buFont typeface="Helvetica Neue"/>
              <a:buNone/>
            </a:pPr>
            <a:r>
              <a:rPr strike="noStrike" u="none" b="0" cap="none" baseline="0" sz="3200" lang="en-US" i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 developer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y="7842250" x="7526336"/>
            <a:ext cy="1235074" cx="4672011"/>
          </a:xfrm>
          <a:prstGeom prst="rect">
            <a:avLst/>
          </a:prstGeom>
          <a:noFill/>
          <a:ln>
            <a:noFill/>
          </a:ln>
        </p:spPr>
        <p:txBody>
          <a:bodyPr bIns="71425" rIns="71425" lIns="71425" tIns="71425" anchor="ctr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ct val="25000"/>
              <a:buFont typeface="Helvetica Neue"/>
              <a:buNone/>
            </a:pPr>
            <a:r>
              <a:rPr strike="noStrike" u="none" b="1" cap="none" baseline="0" sz="4000" lang="en-US" i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Antonia Pavlovski</a:t>
            </a:r>
          </a:p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ct val="25000"/>
              <a:buFont typeface="Helvetica Neue"/>
              <a:buNone/>
            </a:pPr>
            <a:r>
              <a:rPr strike="noStrike" u="none" b="0" cap="none" baseline="0" sz="3200" lang="en-US" i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 designer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y="4311650" x="7866061"/>
            <a:ext cy="1235074" cx="3995736"/>
          </a:xfrm>
          <a:prstGeom prst="rect">
            <a:avLst/>
          </a:prstGeom>
          <a:noFill/>
          <a:ln>
            <a:noFill/>
          </a:ln>
        </p:spPr>
        <p:txBody>
          <a:bodyPr bIns="71425" rIns="71425" lIns="71425" tIns="71425" anchor="ctr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ct val="25000"/>
              <a:buFont typeface="Helvetica Neue"/>
              <a:buNone/>
            </a:pPr>
            <a:r>
              <a:rPr strike="noStrike" u="none" b="1" cap="none" baseline="0" sz="4000" lang="en-US" i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Margot Sursain</a:t>
            </a:r>
          </a:p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ct val="25000"/>
              <a:buFont typeface="Helvetica Neue"/>
              <a:buNone/>
            </a:pPr>
            <a:r>
              <a:rPr strike="noStrike" u="none" b="0" cap="none" baseline="0" sz="3200" lang="en-US" i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Movie maker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y="357187" x="4386262"/>
            <a:ext cy="3035400" cx="156098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y="1943362" x="5504037"/>
            <a:ext cy="8839199" cx="156098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indent="0" marL="0">
              <a:spcBef>
                <a:spcPts val="0"/>
              </a:spcBef>
              <a:buNone/>
            </a:pPr>
            <a:r>
              <a:rPr sz="9600" lang="en-US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Panoreyes Agency Field</a:t>
            </a:r>
            <a:r>
              <a:rPr sz="9600" lang="en-US">
                <a:solidFill>
                  <a:srgbClr val="F3F3F3"/>
                </a:solidFill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11" name="Shape 11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156425" x="944150"/>
            <a:ext cy="2921475" cx="10790400"/>
          </a:xfrm>
          <a:prstGeom prst="rect">
            <a:avLst/>
          </a:prstGeom>
        </p:spPr>
      </p:pic>
      <p:pic>
        <p:nvPicPr>
          <p:cNvPr id="112" name="Shape 11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156425" x="12983500"/>
            <a:ext cy="2921475" cx="10592400"/>
          </a:xfrm>
          <a:prstGeom prst="rect">
            <a:avLst/>
          </a:prstGeom>
        </p:spPr>
      </p:pic>
      <p:pic>
        <p:nvPicPr>
          <p:cNvPr id="113" name="Shape 11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9422650" x="944150"/>
            <a:ext cy="2663274" cx="10790400"/>
          </a:xfrm>
          <a:prstGeom prst="rect">
            <a:avLst/>
          </a:prstGeom>
        </p:spPr>
      </p:pic>
      <p:pic>
        <p:nvPicPr>
          <p:cNvPr id="114" name="Shape 11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9465900" x="13139750"/>
            <a:ext cy="2503575" cx="10436150"/>
          </a:xfrm>
          <a:prstGeom prst="rect">
            <a:avLst/>
          </a:prstGeom>
        </p:spPr>
      </p:pic>
      <p:sp>
        <p:nvSpPr>
          <p:cNvPr id="115" name="Shape 115"/>
          <p:cNvSpPr txBox="1"/>
          <p:nvPr/>
        </p:nvSpPr>
        <p:spPr>
          <a:xfrm>
            <a:off y="2305375" x="1200300"/>
            <a:ext cy="1397100" cx="7509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sz="3000" lang="en-US">
                <a:latin typeface="Source Sans Pro"/>
                <a:ea typeface="Source Sans Pro"/>
                <a:cs typeface="Source Sans Pro"/>
                <a:sym typeface="Source Sans Pro"/>
              </a:rPr>
              <a:t>Them 1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y="2375275" x="13203700"/>
            <a:ext cy="781199" cx="2561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sz="3000" lang="en-US">
                <a:latin typeface="Source Sans Pro"/>
                <a:ea typeface="Source Sans Pro"/>
                <a:cs typeface="Source Sans Pro"/>
                <a:sym typeface="Source Sans Pro"/>
              </a:rPr>
              <a:t>Them 2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y="7464500" x="1200300"/>
            <a:ext cy="30000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-US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Them 3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y="7570325" x="13139750"/>
            <a:ext cy="30000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-US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Them 4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23" name="Shape 1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7524750" x="7239000"/>
            <a:ext cy="6191250" cx="99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667075" x="1833825"/>
            <a:ext cy="6604000" cx="99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667074" x="12413989"/>
            <a:ext cy="6603999" cx="990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">
      <a:dk1>
        <a:srgbClr val="53585F"/>
      </a:dk1>
      <a:lt1>
        <a:srgbClr val="FFFFFF"/>
      </a:lt1>
      <a:dk2>
        <a:srgbClr val="000000"/>
      </a:dk2>
      <a:lt2>
        <a:srgbClr val="DCDEE0"/>
      </a:lt2>
      <a:accent1>
        <a:srgbClr val="0065C1"/>
      </a:accent1>
      <a:accent2>
        <a:srgbClr val="00A6AC"/>
      </a:accent2>
      <a:accent3>
        <a:srgbClr val="AAAAAA"/>
      </a:accent3>
      <a:accent4>
        <a:srgbClr val="DADADA"/>
      </a:accent4>
      <a:accent5>
        <a:srgbClr val="AAB8DD"/>
      </a:accent5>
      <a:accent6>
        <a:srgbClr val="0096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